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86" r:id="rId35"/>
    <p:sldId id="258" r:id="rId36"/>
    <p:sldId id="305" r:id="rId37"/>
    <p:sldId id="262" r:id="rId38"/>
    <p:sldId id="293" r:id="rId39"/>
    <p:sldId id="294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27.10.22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27.10.22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27.10.22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27.10.22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83CB-1ED7-37BC-0B54-51A22BD6C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9E631-2484-7E05-8E42-90B3F59EAB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153799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 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DE1F6-39B7-1F23-C3D1-346196A3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068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100" dirty="0"/>
              <a:t>model complexity often controlled via hyperparameters (parameters not fitted but set in advance)</a:t>
            </a:r>
          </a:p>
          <a:p>
            <a:endParaRPr lang="en-GB" sz="2100" dirty="0"/>
          </a:p>
          <a:p>
            <a:pPr marL="0" indent="0">
              <a:buNone/>
            </a:pPr>
            <a:r>
              <a:rPr lang="en-GB" sz="2100" dirty="0"/>
              <a:t>examples:</a:t>
            </a:r>
          </a:p>
          <a:p>
            <a:pPr lvl="1"/>
            <a:r>
              <a:rPr lang="en-GB" sz="2100" dirty="0"/>
              <a:t>d</a:t>
            </a:r>
            <a:r>
              <a:rPr lang="en-DE" sz="2100" dirty="0"/>
              <a:t>egree of fitted polynomial d</a:t>
            </a:r>
          </a:p>
          <a:p>
            <a:pPr lvl="1"/>
            <a:r>
              <a:rPr lang="en-DE" sz="2100" dirty="0"/>
              <a:t>number of considered nearest neighbors k</a:t>
            </a:r>
          </a:p>
          <a:p>
            <a:pPr lvl="1"/>
            <a:r>
              <a:rPr lang="en-GB" sz="2100" dirty="0"/>
              <a:t>maximum d</a:t>
            </a:r>
            <a:r>
              <a:rPr lang="en-DE" sz="2100" dirty="0"/>
              <a:t>epth of decision tree</a:t>
            </a:r>
          </a:p>
          <a:p>
            <a:pPr lvl="1"/>
            <a:r>
              <a:rPr lang="en-GB" sz="2100" dirty="0"/>
              <a:t>n</a:t>
            </a:r>
            <a:r>
              <a:rPr lang="en-DE" sz="2100" dirty="0"/>
              <a:t>umber of trees in random forest</a:t>
            </a:r>
          </a:p>
          <a:p>
            <a:pPr lvl="1"/>
            <a:r>
              <a:rPr lang="en-DE" sz="21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 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3 possible scenarios: trained model family …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blipFill>
                <a:blip r:embed="rId4"/>
                <a:stretch>
                  <a:fillRect t="-6667" r="-1863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34854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shrinkage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family, 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 neural networks using convolution in place of general matrix multiplication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9491879" y="1665013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F5B320-5A2E-C375-9F19-88505C768616}"/>
              </a:ext>
            </a:extLst>
          </p:cNvPr>
          <p:cNvCxnSpPr>
            <a:stCxn id="31" idx="2"/>
          </p:cNvCxnSpPr>
          <p:nvPr/>
        </p:nvCxnSpPr>
        <p:spPr>
          <a:xfrm>
            <a:off x="10506131" y="2034345"/>
            <a:ext cx="216412" cy="4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e</a:t>
            </a:r>
            <a:r>
              <a:rPr lang="en-DE" dirty="0"/>
              <a:t>quivariance </a:t>
            </a:r>
            <a:r>
              <a:rPr lang="en-GB" dirty="0"/>
              <a:t>to translation (not to rotation or scale): e.g., same edge detection across entire image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(multi-channel)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given inputs that it has not encountered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BA1B-009B-0D47-393B-A3A1488B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38494-FA67-A416-EA68-8266C8CC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5996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including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again: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1870075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1870075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91667" r="-7097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001007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001007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1844875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8973</TotalTime>
  <Words>2320</Words>
  <Application>Microsoft Macintosh PowerPoint</Application>
  <PresentationFormat>Widescreen</PresentationFormat>
  <Paragraphs>375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Office Theme</vt:lpstr>
      <vt:lpstr>Generalization</vt:lpstr>
      <vt:lpstr>Generalization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Felix Wick</cp:lastModifiedBy>
  <cp:revision>209</cp:revision>
  <dcterms:created xsi:type="dcterms:W3CDTF">2022-07-19T09:26:52Z</dcterms:created>
  <dcterms:modified xsi:type="dcterms:W3CDTF">2022-10-27T15:25:58Z</dcterms:modified>
</cp:coreProperties>
</file>